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4F11F-6EF1-4A69-8E8E-3E02F6D9ABD7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12B2A-FCE6-4807-8CBF-CD45E34C2A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381000"/>
            <a:ext cx="10972800" cy="61722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00206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B17038D-BE82-AF25-ADDC-873016211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TAKE ME</a:t>
            </a:r>
            <a:br>
              <a:rPr lang="en-US" dirty="0"/>
            </a:br>
            <a:r>
              <a:rPr lang="en-US" sz="2800" dirty="0"/>
              <a:t>Aaron Glen Faustino and </a:t>
            </a:r>
            <a:br>
              <a:rPr lang="en-US" sz="2800" dirty="0"/>
            </a:br>
            <a:r>
              <a:rPr lang="en-US" sz="2800" dirty="0"/>
              <a:t>JB Poblete-</a:t>
            </a:r>
            <a:r>
              <a:rPr lang="en-US" sz="2800" dirty="0" err="1"/>
              <a:t>Zaragosa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CCDD-E843-F618-315C-5031A3278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(I'm) Yours my Lord</a:t>
            </a:r>
            <a:br>
              <a:rPr lang="en-US" dirty="0"/>
            </a:br>
            <a:r>
              <a:rPr lang="en-US" dirty="0"/>
              <a:t>I desire no more</a:t>
            </a:r>
            <a:br>
              <a:rPr lang="en-US" dirty="0"/>
            </a:br>
            <a:r>
              <a:rPr lang="en-US" dirty="0"/>
              <a:t>I'm caught in Your embrace</a:t>
            </a:r>
            <a:br>
              <a:rPr lang="en-US" dirty="0"/>
            </a:br>
            <a:r>
              <a:rPr lang="en-US" dirty="0"/>
              <a:t>Where there's unending grace</a:t>
            </a:r>
            <a:br>
              <a:rPr lang="en-US" dirty="0"/>
            </a:br>
            <a:r>
              <a:rPr lang="en-US" dirty="0"/>
              <a:t>Take me I am…….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332606"/>
      </p:ext>
    </p:extLst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CCDD-E843-F618-315C-5031A3278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(I'm) Yours my Lord</a:t>
            </a:r>
            <a:br>
              <a:rPr lang="en-US" dirty="0"/>
            </a:br>
            <a:r>
              <a:rPr lang="en-US" dirty="0"/>
              <a:t>I desire no more</a:t>
            </a:r>
            <a:br>
              <a:rPr lang="en-US" dirty="0"/>
            </a:br>
            <a:r>
              <a:rPr lang="en-US" dirty="0"/>
              <a:t>I'm caught in Your embrace</a:t>
            </a:r>
            <a:br>
              <a:rPr lang="en-US" dirty="0"/>
            </a:br>
            <a:r>
              <a:rPr lang="en-US" dirty="0"/>
              <a:t>Where there's unending grace</a:t>
            </a:r>
            <a:br>
              <a:rPr lang="en-US" dirty="0"/>
            </a:br>
            <a:r>
              <a:rPr lang="en-US" dirty="0"/>
              <a:t>Take me I am Yours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785379"/>
      </p:ext>
    </p:extLst>
  </p:cSld>
  <p:clrMapOvr>
    <a:masterClrMapping/>
  </p:clrMapOvr>
  <p:transition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6C52A-5FEC-9F4B-E2B1-20D465132D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4000" dirty="0"/>
              <a:t>For song chords, visit</a:t>
            </a:r>
            <a:br>
              <a:rPr lang="en-US" sz="4000" dirty="0"/>
            </a:br>
            <a:r>
              <a:rPr lang="en-US" sz="4000" dirty="0"/>
              <a:t>www.chipstenoso.com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26742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AF969-A1E1-B0C7-F1F7-CF572EF41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r>
              <a:rPr lang="en-US" dirty="0"/>
              <a:t>  Let me witness all Your wonders;</a:t>
            </a:r>
            <a:br>
              <a:rPr lang="en-US" dirty="0"/>
            </a:br>
            <a:r>
              <a:rPr lang="en-US" dirty="0"/>
              <a:t>  Let my heart sing Your praise;</a:t>
            </a:r>
            <a:br>
              <a:rPr lang="en-US" dirty="0"/>
            </a:br>
            <a:r>
              <a:rPr lang="en-US" dirty="0"/>
              <a:t>  Let my lips proclaim Your greatness;</a:t>
            </a:r>
            <a:br>
              <a:rPr lang="en-US" dirty="0"/>
            </a:br>
            <a:r>
              <a:rPr lang="en-US" dirty="0"/>
              <a:t>  I'm overflowing with Your love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83982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FF77E-8AB2-BFD8-8AC7-2E4EB34AD6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I  live for You alone</a:t>
            </a:r>
            <a:br>
              <a:rPr lang="en-US" dirty="0"/>
            </a:br>
            <a:r>
              <a:rPr lang="en-US" dirty="0"/>
              <a:t>  Come and take my all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811445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CCDD-E843-F618-315C-5031A3278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(I'm) Yours my Lord</a:t>
            </a:r>
            <a:br>
              <a:rPr lang="en-US" dirty="0"/>
            </a:br>
            <a:r>
              <a:rPr lang="en-US" dirty="0"/>
              <a:t>I desire no more</a:t>
            </a:r>
            <a:br>
              <a:rPr lang="en-US" dirty="0"/>
            </a:br>
            <a:r>
              <a:rPr lang="en-US" dirty="0"/>
              <a:t>I'm caught in Your embrace</a:t>
            </a:r>
            <a:br>
              <a:rPr lang="en-US" dirty="0"/>
            </a:br>
            <a:r>
              <a:rPr lang="en-US" dirty="0"/>
              <a:t>Where there's unending grace</a:t>
            </a:r>
            <a:br>
              <a:rPr lang="en-US" dirty="0"/>
            </a:br>
            <a:r>
              <a:rPr lang="en-US" dirty="0"/>
              <a:t>Take me I am Yours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32108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7C0D8-D89D-BC65-2DFC-AB09655432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Verse 2:</a:t>
            </a:r>
            <a:br>
              <a:rPr lang="en-US" dirty="0"/>
            </a:br>
            <a:r>
              <a:rPr lang="en-US" dirty="0"/>
              <a:t>  Let me dwell in Your presence;</a:t>
            </a:r>
            <a:br>
              <a:rPr lang="en-US" dirty="0"/>
            </a:br>
            <a:r>
              <a:rPr lang="en-US" dirty="0"/>
              <a:t>  Let me stay there all my days;</a:t>
            </a:r>
            <a:br>
              <a:rPr lang="en-US" dirty="0"/>
            </a:br>
            <a:r>
              <a:rPr lang="en-US" dirty="0"/>
              <a:t>  Let my soul fear none in darkness;</a:t>
            </a:r>
            <a:br>
              <a:rPr lang="en-US" dirty="0"/>
            </a:br>
            <a:r>
              <a:rPr lang="en-US" dirty="0"/>
              <a:t>  As you shine with glorious rays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22205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FF77E-8AB2-BFD8-8AC7-2E4EB34AD6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Refrain: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I  live for You alone</a:t>
            </a:r>
            <a:br>
              <a:rPr lang="en-US" dirty="0"/>
            </a:br>
            <a:r>
              <a:rPr lang="en-US" dirty="0"/>
              <a:t>  Come and take my all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01061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CCDD-E843-F618-315C-5031A3278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(I'm) Yours my Lord</a:t>
            </a:r>
            <a:br>
              <a:rPr lang="en-US" dirty="0"/>
            </a:br>
            <a:r>
              <a:rPr lang="en-US" dirty="0"/>
              <a:t>I desire no more</a:t>
            </a:r>
            <a:br>
              <a:rPr lang="en-US" dirty="0"/>
            </a:br>
            <a:r>
              <a:rPr lang="en-US" dirty="0"/>
              <a:t>I'm caught in Your embrace</a:t>
            </a:r>
            <a:br>
              <a:rPr lang="en-US" dirty="0"/>
            </a:br>
            <a:r>
              <a:rPr lang="en-US" dirty="0"/>
              <a:t>Where there's unending grace</a:t>
            </a:r>
            <a:br>
              <a:rPr lang="en-US" dirty="0"/>
            </a:br>
            <a:r>
              <a:rPr lang="en-US" dirty="0"/>
              <a:t>Take me I am…….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11447"/>
      </p:ext>
    </p:extLst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4CCDD-E843-F618-315C-5031A3278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(I'm) Yours my Lord</a:t>
            </a:r>
            <a:br>
              <a:rPr lang="en-US" dirty="0"/>
            </a:br>
            <a:r>
              <a:rPr lang="en-US" dirty="0"/>
              <a:t>I desire no more</a:t>
            </a:r>
            <a:br>
              <a:rPr lang="en-US" dirty="0"/>
            </a:br>
            <a:r>
              <a:rPr lang="en-US" dirty="0"/>
              <a:t>I'm caught in Your embrace</a:t>
            </a:r>
            <a:br>
              <a:rPr lang="en-US" dirty="0"/>
            </a:br>
            <a:r>
              <a:rPr lang="en-US" dirty="0"/>
              <a:t>Where there's unending grace</a:t>
            </a:r>
            <a:br>
              <a:rPr lang="en-US" dirty="0"/>
            </a:br>
            <a:r>
              <a:rPr lang="en-US" dirty="0"/>
              <a:t>Take me I am Yours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108244"/>
      </p:ext>
    </p:extLst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9BB45-0720-F7C2-FF3B-46864D99FC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Bridge: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Lord in this moment</a:t>
            </a:r>
            <a:br>
              <a:rPr lang="en-US" dirty="0"/>
            </a:br>
            <a:r>
              <a:rPr lang="en-US" dirty="0"/>
              <a:t>I rest in Your arms</a:t>
            </a:r>
            <a:br>
              <a:rPr lang="en-US" dirty="0"/>
            </a:br>
            <a:r>
              <a:rPr lang="en-US" dirty="0"/>
              <a:t>And cast my burdens</a:t>
            </a:r>
            <a:br>
              <a:rPr lang="en-US" dirty="0"/>
            </a:br>
            <a:r>
              <a:rPr lang="en-US" dirty="0"/>
              <a:t>Into Your hands </a:t>
            </a:r>
            <a:br>
              <a:rPr lang="en-US" dirty="0"/>
            </a:br>
            <a:r>
              <a:rPr lang="en-US" dirty="0"/>
              <a:t>(2X)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93762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1442</TotalTime>
  <Words>337</Words>
  <Application>Microsoft Office PowerPoint</Application>
  <PresentationFormat>Widescreen</PresentationFormat>
  <Paragraphs>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Calibri</vt:lpstr>
      <vt:lpstr>Verdana</vt:lpstr>
      <vt:lpstr>Wingdings</vt:lpstr>
      <vt:lpstr>Wingdings 2</vt:lpstr>
      <vt:lpstr>Wingdings 3</vt:lpstr>
      <vt:lpstr>Apex</vt:lpstr>
      <vt:lpstr>TAKE ME Aaron Glen Faustino and  JB Poblete-Zaragosa </vt:lpstr>
      <vt:lpstr>Verse 1:   Let me witness all Your wonders;   Let my heart sing Your praise;   Let my lips proclaim Your greatness;   I'm overflowing with Your love </vt:lpstr>
      <vt:lpstr>Refrain:    I  live for You alone   Come and take my all </vt:lpstr>
      <vt:lpstr>Chorus:  (I'm) Yours my Lord I desire no more I'm caught in Your embrace Where there's unending grace Take me I am Yours </vt:lpstr>
      <vt:lpstr>  Verse 2:   Let me dwell in Your presence;   Let me stay there all my days;   Let my soul fear none in darkness;   As you shine with glorious rays </vt:lpstr>
      <vt:lpstr>Refrain:    I  live for You alone   Come and take my all </vt:lpstr>
      <vt:lpstr>Chorus:  (I'm) Yours my Lord I desire no more I'm caught in Your embrace Where there's unending grace Take me I am……. </vt:lpstr>
      <vt:lpstr>Chorus:  (I'm) Yours my Lord I desire no more I'm caught in Your embrace Where there's unending grace Take me I am Yours </vt:lpstr>
      <vt:lpstr>Bridge:  Lord in this moment I rest in Your arms And cast my burdens Into Your hands  (2X) </vt:lpstr>
      <vt:lpstr>Chorus:  (I'm) Yours my Lord I desire no more I'm caught in Your embrace Where there's unending grace Take me I am……. </vt:lpstr>
      <vt:lpstr>Chorus:  (I'm) Yours my Lord I desire no more I'm caught in Your embrace Where there's unending grace Take me I am Yours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195</cp:revision>
  <dcterms:created xsi:type="dcterms:W3CDTF">2013-08-06T21:21:49Z</dcterms:created>
  <dcterms:modified xsi:type="dcterms:W3CDTF">2023-09-23T22:54:59Z</dcterms:modified>
</cp:coreProperties>
</file>